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3716000" cy="17145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3047923" rtl="0" fontAlgn="auto" latinLnBrk="0" hangingPunct="0">
      <a:lnSpc>
        <a:spcPct val="90000"/>
      </a:lnSpc>
      <a:spcBef>
        <a:spcPts val="560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Saito" userId="S::juliana.saito@xpi.com.br::d6c5c3f2-eeb1-478f-827a-63aaab20aa8a" providerId="AD" clId="Web-{D715FB10-AEC8-7B50-93A1-7DBACB4A8418}"/>
    <pc:docChg chg="mod modMainMaster">
      <pc:chgData name="Juliana Saito" userId="S::juliana.saito@xpi.com.br::d6c5c3f2-eeb1-478f-827a-63aaab20aa8a" providerId="AD" clId="Web-{D715FB10-AEC8-7B50-93A1-7DBACB4A8418}" dt="2025-01-27T11:43:06.462" v="1" actId="33475"/>
      <pc:docMkLst>
        <pc:docMk/>
      </pc:docMkLst>
      <pc:sldMasterChg chg="addSp">
        <pc:chgData name="Juliana Saito" userId="S::juliana.saito@xpi.com.br::d6c5c3f2-eeb1-478f-827a-63aaab20aa8a" providerId="AD" clId="Web-{D715FB10-AEC8-7B50-93A1-7DBACB4A8418}" dt="2025-01-27T11:43:06.462" v="0" actId="33475"/>
        <pc:sldMasterMkLst>
          <pc:docMk/>
          <pc:sldMasterMk cId="0" sldId="2147483648"/>
        </pc:sldMasterMkLst>
        <pc:spChg chg="add">
          <ac:chgData name="Juliana Saito" userId="S::juliana.saito@xpi.com.br::d6c5c3f2-eeb1-478f-827a-63aaab20aa8a" providerId="AD" clId="Web-{D715FB10-AEC8-7B50-93A1-7DBACB4A8418}" dt="2025-01-27T11:43:06.462" v="0" actId="33475"/>
          <ac:spMkLst>
            <pc:docMk/>
            <pc:sldMasterMk cId="0" sldId="2147483648"/>
            <ac:spMk id="6" creationId="{1ABBEF13-DAE6-7475-549E-BBF7572D89D7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1108" y="10550775"/>
            <a:ext cx="8689704" cy="251931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1760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13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287058"/>
            <a:ext cx="8689704" cy="567534"/>
          </a:xfrm>
          <a:prstGeom prst="rect">
            <a:avLst/>
          </a:prstGeom>
        </p:spPr>
        <p:txBody>
          <a:bodyPr anchor="t"/>
          <a:lstStyle>
            <a:lvl1pPr>
              <a:defRPr sz="10400" spc="-208"/>
            </a:lvl1pPr>
          </a:lstStyle>
          <a:p>
            <a:r>
              <a:t>Slide Title</a:t>
            </a:r>
          </a:p>
        </p:txBody>
      </p:sp>
      <p:sp>
        <p:nvSpPr>
          <p:cNvPr id="10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6798632"/>
            <a:ext cx="8689704" cy="369713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2640"/>
            </a:lvl1pPr>
          </a:lstStyle>
          <a:p>
            <a:r>
              <a:t>Slide Subtitle</a:t>
            </a:r>
          </a:p>
        </p:txBody>
      </p:sp>
      <p:sp>
        <p:nvSpPr>
          <p:cNvPr id="10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287058"/>
            <a:ext cx="8689704" cy="567594"/>
          </a:xfrm>
          <a:prstGeom prst="rect">
            <a:avLst/>
          </a:prstGeom>
        </p:spPr>
        <p:txBody>
          <a:bodyPr anchor="t"/>
          <a:lstStyle>
            <a:lvl1pPr>
              <a:defRPr sz="10400" spc="-208"/>
            </a:lvl1pPr>
          </a:lstStyle>
          <a:p>
            <a:r>
              <a:t>Agenda Title</a:t>
            </a:r>
          </a:p>
        </p:txBody>
      </p:sp>
      <p:sp>
        <p:nvSpPr>
          <p:cNvPr id="10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6798632"/>
            <a:ext cx="8689704" cy="369713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2640"/>
            </a:lvl1pPr>
          </a:lstStyle>
          <a:p>
            <a:r>
              <a:t>Agenda Subtitle</a:t>
            </a:r>
          </a:p>
        </p:txBody>
      </p:sp>
      <p:sp>
        <p:nvSpPr>
          <p:cNvPr id="110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540424"/>
            <a:ext cx="8689704" cy="3265317"/>
          </a:xfrm>
          <a:prstGeom prst="rect">
            <a:avLst/>
          </a:prstGeom>
        </p:spPr>
        <p:txBody>
          <a:bodyPr/>
          <a:lstStyle>
            <a:lvl1pPr>
              <a:spcBef>
                <a:spcPts val="2200"/>
              </a:spcBef>
              <a:defRPr b="0" spc="-66"/>
            </a:lvl1pPr>
            <a:lvl2pPr>
              <a:spcBef>
                <a:spcPts val="2200"/>
              </a:spcBef>
              <a:defRPr b="0" spc="-66"/>
            </a:lvl2pPr>
            <a:lvl3pPr>
              <a:spcBef>
                <a:spcPts val="2200"/>
              </a:spcBef>
              <a:defRPr b="0" spc="-66"/>
            </a:lvl3pPr>
            <a:lvl4pPr>
              <a:spcBef>
                <a:spcPts val="2200"/>
              </a:spcBef>
              <a:defRPr b="0" spc="-66"/>
            </a:lvl4pPr>
            <a:lvl5pPr>
              <a:spcBef>
                <a:spcPts val="2200"/>
              </a:spcBef>
              <a:defRPr b="0" spc="-66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806339"/>
            <a:ext cx="8689704" cy="1532322"/>
          </a:xfrm>
          <a:prstGeom prst="rect">
            <a:avLst/>
          </a:prstGeom>
        </p:spPr>
        <p:txBody>
          <a:bodyPr anchor="ctr"/>
          <a:lstStyle>
            <a:lvl1pPr algn="ctr" defTabSz="3047923">
              <a:lnSpc>
                <a:spcPct val="80000"/>
              </a:lnSpc>
              <a:defRPr sz="14400" b="0" spc="-2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3047923">
              <a:lnSpc>
                <a:spcPct val="80000"/>
              </a:lnSpc>
              <a:defRPr sz="14400" b="0" spc="-2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3047923">
              <a:lnSpc>
                <a:spcPct val="80000"/>
              </a:lnSpc>
              <a:defRPr sz="14400" b="0" spc="-2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3047923">
              <a:lnSpc>
                <a:spcPct val="80000"/>
              </a:lnSpc>
              <a:defRPr sz="14400" b="0" spc="-2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3047923">
              <a:lnSpc>
                <a:spcPct val="80000"/>
              </a:lnSpc>
              <a:defRPr sz="14400" b="0" spc="-2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6285645"/>
            <a:ext cx="8689704" cy="2864103"/>
          </a:xfrm>
          <a:prstGeom prst="rect">
            <a:avLst/>
          </a:prstGeom>
        </p:spPr>
        <p:txBody>
          <a:bodyPr anchor="b"/>
          <a:lstStyle>
            <a:lvl1pPr algn="ctr" defTabSz="3047923">
              <a:lnSpc>
                <a:spcPct val="80000"/>
              </a:lnSpc>
              <a:defRPr sz="31200" spc="-312"/>
            </a:lvl1pPr>
            <a:lvl2pPr algn="ctr" defTabSz="3047923">
              <a:lnSpc>
                <a:spcPct val="80000"/>
              </a:lnSpc>
              <a:defRPr sz="31200" spc="-312"/>
            </a:lvl2pPr>
            <a:lvl3pPr algn="ctr" defTabSz="3047923">
              <a:lnSpc>
                <a:spcPct val="80000"/>
              </a:lnSpc>
              <a:defRPr sz="31200" spc="-312"/>
            </a:lvl3pPr>
            <a:lvl4pPr algn="ctr" defTabSz="3047923">
              <a:lnSpc>
                <a:spcPct val="80000"/>
              </a:lnSpc>
              <a:defRPr sz="31200" spc="-312"/>
            </a:lvl4pPr>
            <a:lvl5pPr algn="ctr" defTabSz="3047923">
              <a:lnSpc>
                <a:spcPct val="80000"/>
              </a:lnSpc>
              <a:defRPr sz="31200" spc="-312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9127864"/>
            <a:ext cx="8689704" cy="369713"/>
          </a:xfrm>
          <a:prstGeom prst="rect">
            <a:avLst/>
          </a:prstGeom>
        </p:spPr>
        <p:txBody>
          <a:bodyPr lIns="18082" tIns="18082" rIns="18082" bIns="18082"/>
          <a:lstStyle>
            <a:lvl1pPr algn="ctr" defTabSz="412750">
              <a:defRPr sz="2640"/>
            </a:lvl1pPr>
          </a:lstStyle>
          <a:p>
            <a:r>
              <a:t>Fact information</a:t>
            </a:r>
          </a:p>
        </p:txBody>
      </p:sp>
      <p:sp>
        <p:nvSpPr>
          <p:cNvPr id="128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997062" y="10082331"/>
            <a:ext cx="7989279" cy="251931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1760"/>
            </a:lvl1pPr>
          </a:lstStyle>
          <a:p>
            <a:r>
              <a:t>Attribution</a:t>
            </a:r>
          </a:p>
        </p:txBody>
      </p:sp>
      <p:sp>
        <p:nvSpPr>
          <p:cNvPr id="136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729659" y="7813861"/>
            <a:ext cx="8256683" cy="1517279"/>
          </a:xfrm>
          <a:prstGeom prst="rect">
            <a:avLst/>
          </a:prstGeom>
        </p:spPr>
        <p:txBody>
          <a:bodyPr/>
          <a:lstStyle>
            <a:lvl1pPr marL="798653" indent="-587375" defTabSz="3047923">
              <a:lnSpc>
                <a:spcPct val="90000"/>
              </a:lnSpc>
              <a:defRPr sz="10400" b="0" spc="-20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798653" indent="-130175" defTabSz="3047923">
              <a:lnSpc>
                <a:spcPct val="90000"/>
              </a:lnSpc>
              <a:defRPr sz="10400" b="0" spc="-20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798653" indent="327025" defTabSz="3047923">
              <a:lnSpc>
                <a:spcPct val="90000"/>
              </a:lnSpc>
              <a:defRPr sz="10400" b="0" spc="-20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798653" indent="784225" defTabSz="3047923">
              <a:lnSpc>
                <a:spcPct val="90000"/>
              </a:lnSpc>
              <a:defRPr sz="10400" b="0" spc="-20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798653" indent="1241425" defTabSz="3047923">
              <a:lnSpc>
                <a:spcPct val="90000"/>
              </a:lnSpc>
              <a:defRPr sz="10400" b="0" spc="-20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8269448" y="6261943"/>
            <a:ext cx="2942223" cy="23531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Bowl with salmon cakes, salad, and hummus "/>
          <p:cNvSpPr>
            <a:spLocks noGrp="1"/>
          </p:cNvSpPr>
          <p:nvPr>
            <p:ph type="pic" sz="quarter" idx="22"/>
          </p:nvPr>
        </p:nvSpPr>
        <p:spPr>
          <a:xfrm>
            <a:off x="7375363" y="7433546"/>
            <a:ext cx="4128866" cy="48054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Bowl of pappardelle pasta with parsley butter, roasted hazelnuts, and shaved parmesan cheese"/>
          <p:cNvSpPr>
            <a:spLocks noGrp="1"/>
          </p:cNvSpPr>
          <p:nvPr>
            <p:ph type="pic" sz="quarter" idx="23"/>
          </p:nvPr>
        </p:nvSpPr>
        <p:spPr>
          <a:xfrm>
            <a:off x="1980716" y="6056002"/>
            <a:ext cx="6570018" cy="49275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>
            <a:spLocks noGrp="1"/>
          </p:cNvSpPr>
          <p:nvPr>
            <p:ph type="pic" sz="half" idx="21"/>
          </p:nvPr>
        </p:nvSpPr>
        <p:spPr>
          <a:xfrm>
            <a:off x="1508559" y="3675124"/>
            <a:ext cx="10698882" cy="85591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sz="half" idx="21"/>
          </p:nvPr>
        </p:nvSpPr>
        <p:spPr>
          <a:xfrm>
            <a:off x="1578880" y="5347766"/>
            <a:ext cx="10578332" cy="633561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8677981"/>
            <a:ext cx="8689704" cy="1838401"/>
          </a:xfrm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2513619" y="6297593"/>
            <a:ext cx="8688762" cy="251931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1760"/>
            </a:lvl1pPr>
          </a:lstStyle>
          <a:p>
            <a:r>
              <a:t>Author and Date</a:t>
            </a:r>
          </a:p>
        </p:txBody>
      </p:sp>
      <p:sp>
        <p:nvSpPr>
          <p:cNvPr id="24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10451917"/>
            <a:ext cx="8689704" cy="441764"/>
          </a:xfrm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>
            <a:spLocks noGrp="1"/>
          </p:cNvSpPr>
          <p:nvPr>
            <p:ph type="pic" sz="quarter" idx="21"/>
          </p:nvPr>
        </p:nvSpPr>
        <p:spPr>
          <a:xfrm>
            <a:off x="6375796" y="5779740"/>
            <a:ext cx="4803379" cy="559054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362402"/>
            <a:ext cx="3867672" cy="2326486"/>
          </a:xfrm>
          <a:prstGeom prst="rect">
            <a:avLst/>
          </a:prstGeom>
        </p:spPr>
        <p:txBody>
          <a:bodyPr/>
          <a:lstStyle>
            <a:lvl1pPr>
              <a:defRPr sz="10400" spc="-208"/>
            </a:lvl1pPr>
          </a:lstStyle>
          <a:p>
            <a:r>
              <a:t>Slide Title</a:t>
            </a:r>
          </a:p>
        </p:txBody>
      </p:sp>
      <p:sp>
        <p:nvSpPr>
          <p:cNvPr id="34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8652620"/>
            <a:ext cx="3867672" cy="2129978"/>
          </a:xfrm>
          <a:prstGeom prst="rect">
            <a:avLst/>
          </a:prstGeom>
        </p:spPr>
        <p:txBody>
          <a:bodyPr/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6673740" y="10808316"/>
            <a:ext cx="363578" cy="3752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287058"/>
            <a:ext cx="8689704" cy="566828"/>
          </a:xfrm>
          <a:prstGeom prst="rect">
            <a:avLst/>
          </a:prstGeom>
        </p:spPr>
        <p:txBody>
          <a:bodyPr anchor="t"/>
          <a:lstStyle>
            <a:lvl1pPr>
              <a:defRPr sz="10400" spc="-208"/>
            </a:lvl1pPr>
          </a:lstStyle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6798632"/>
            <a:ext cx="8689704" cy="369713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2640"/>
            </a:lvl1pPr>
          </a:lstStyle>
          <a:p>
            <a:r>
              <a:t>Slide Subtitle</a:t>
            </a:r>
          </a:p>
        </p:txBody>
      </p:sp>
      <p:sp>
        <p:nvSpPr>
          <p:cNvPr id="44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540424"/>
            <a:ext cx="8689704" cy="3265317"/>
          </a:xfrm>
          <a:prstGeom prst="rect">
            <a:avLst/>
          </a:prstGeom>
        </p:spPr>
        <p:txBody>
          <a:bodyPr/>
          <a:lstStyle>
            <a:lvl1pPr marL="7366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1pPr>
            <a:lvl2pPr marL="13462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2pPr>
            <a:lvl3pPr marL="19558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3pPr>
            <a:lvl4pPr marL="25654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4pPr>
            <a:lvl5pPr marL="31750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540424"/>
            <a:ext cx="8689704" cy="3265317"/>
          </a:xfrm>
          <a:prstGeom prst="rect">
            <a:avLst/>
          </a:prstGeom>
        </p:spPr>
        <p:txBody>
          <a:bodyPr numCol="2" spcCol="434485"/>
          <a:lstStyle>
            <a:lvl1pPr marL="7366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1pPr>
            <a:lvl2pPr marL="13462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2pPr>
            <a:lvl3pPr marL="19558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3pPr>
            <a:lvl4pPr marL="25654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4pPr>
            <a:lvl5pPr marL="31750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6798632"/>
            <a:ext cx="3867672" cy="369713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2640"/>
            </a:lvl1pPr>
          </a:lstStyle>
          <a:p>
            <a:r>
              <a:t>Slide Subtitle</a:t>
            </a:r>
          </a:p>
        </p:txBody>
      </p:sp>
      <p:sp>
        <p:nvSpPr>
          <p:cNvPr id="61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540424"/>
            <a:ext cx="3867672" cy="3265562"/>
          </a:xfrm>
          <a:prstGeom prst="rect">
            <a:avLst/>
          </a:prstGeom>
        </p:spPr>
        <p:txBody>
          <a:bodyPr/>
          <a:lstStyle>
            <a:lvl1pPr marL="7366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1pPr>
            <a:lvl2pPr marL="13462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2pPr>
            <a:lvl3pPr marL="19558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3pPr>
            <a:lvl4pPr marL="25654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4pPr>
            <a:lvl5pPr marL="31750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, and shaved parmesan cheese"/>
          <p:cNvSpPr>
            <a:spLocks noGrp="1"/>
          </p:cNvSpPr>
          <p:nvPr>
            <p:ph type="pic" sz="quarter" idx="22"/>
          </p:nvPr>
        </p:nvSpPr>
        <p:spPr>
          <a:xfrm>
            <a:off x="6858000" y="5699030"/>
            <a:ext cx="4317709" cy="575694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287058"/>
            <a:ext cx="3867672" cy="567594"/>
          </a:xfrm>
          <a:prstGeom prst="rect">
            <a:avLst/>
          </a:prstGeom>
        </p:spPr>
        <p:txBody>
          <a:bodyPr anchor="t"/>
          <a:lstStyle>
            <a:lvl1pPr>
              <a:defRPr sz="10400" spc="-208"/>
            </a:lvl1pPr>
          </a:lstStyle>
          <a:p>
            <a:r>
              <a:t>Slide Title</a:t>
            </a:r>
          </a:p>
        </p:txBody>
      </p:sp>
      <p:sp>
        <p:nvSpPr>
          <p:cNvPr id="64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6798632"/>
            <a:ext cx="3867672" cy="369713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2640"/>
            </a:lvl1pPr>
          </a:lstStyle>
          <a:p>
            <a:r>
              <a:t>Slide Subtitle</a:t>
            </a:r>
          </a:p>
        </p:txBody>
      </p:sp>
      <p:sp>
        <p:nvSpPr>
          <p:cNvPr id="72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540424"/>
            <a:ext cx="3867672" cy="3265562"/>
          </a:xfrm>
          <a:prstGeom prst="rect">
            <a:avLst/>
          </a:prstGeom>
        </p:spPr>
        <p:txBody>
          <a:bodyPr/>
          <a:lstStyle>
            <a:lvl1pPr marL="7366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1pPr>
            <a:lvl2pPr marL="13462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2pPr>
            <a:lvl3pPr marL="19558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3pPr>
            <a:lvl4pPr marL="25654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4pPr>
            <a:lvl5pPr marL="31750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287058"/>
            <a:ext cx="3867672" cy="567594"/>
          </a:xfrm>
          <a:prstGeom prst="rect">
            <a:avLst/>
          </a:prstGeom>
        </p:spPr>
        <p:txBody>
          <a:bodyPr anchor="t"/>
          <a:lstStyle>
            <a:lvl1pPr>
              <a:defRPr sz="10400" spc="-208"/>
            </a:lvl1pPr>
          </a:lstStyle>
          <a:p>
            <a:r>
              <a:t>Slide Title</a:t>
            </a:r>
          </a:p>
        </p:txBody>
      </p:sp>
      <p:sp>
        <p:nvSpPr>
          <p:cNvPr id="74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513148" y="6798632"/>
            <a:ext cx="3867672" cy="369713"/>
          </a:xfrm>
          <a:prstGeom prst="rect">
            <a:avLst/>
          </a:prstGeom>
        </p:spPr>
        <p:txBody>
          <a:bodyPr lIns="18082" tIns="18082" rIns="18082" bIns="18082"/>
          <a:lstStyle>
            <a:lvl1pPr defTabSz="412750">
              <a:defRPr sz="2640"/>
            </a:lvl1pPr>
          </a:lstStyle>
          <a:p>
            <a:r>
              <a:t>Slide Subtitle</a:t>
            </a:r>
          </a:p>
        </p:txBody>
      </p:sp>
      <p:sp>
        <p:nvSpPr>
          <p:cNvPr id="82" name="Nível de Corpo Um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513148" y="7540424"/>
            <a:ext cx="3867672" cy="3265562"/>
          </a:xfrm>
          <a:prstGeom prst="rect">
            <a:avLst/>
          </a:prstGeom>
        </p:spPr>
        <p:txBody>
          <a:bodyPr/>
          <a:lstStyle>
            <a:lvl1pPr marL="7366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1pPr>
            <a:lvl2pPr marL="13462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2pPr>
            <a:lvl3pPr marL="19558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3pPr>
            <a:lvl4pPr marL="25654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4pPr>
            <a:lvl5pPr marL="3175000" indent="-736600" defTabSz="3047923">
              <a:lnSpc>
                <a:spcPct val="90000"/>
              </a:lnSpc>
              <a:spcBef>
                <a:spcPts val="5600"/>
              </a:spcBef>
              <a:buSzPct val="123000"/>
              <a:buChar char="•"/>
              <a:defRPr sz="58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2513148" y="6287058"/>
            <a:ext cx="3867672" cy="567594"/>
          </a:xfrm>
          <a:prstGeom prst="rect">
            <a:avLst/>
          </a:prstGeom>
        </p:spPr>
        <p:txBody>
          <a:bodyPr anchor="t"/>
          <a:lstStyle>
            <a:lvl1pPr>
              <a:defRPr sz="10400" spc="-208"/>
            </a:lvl1pPr>
          </a:lstStyle>
          <a:p>
            <a:r>
              <a:t>Slide Title</a:t>
            </a:r>
          </a:p>
        </p:txBody>
      </p:sp>
      <p:sp>
        <p:nvSpPr>
          <p:cNvPr id="84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2513147" y="7653300"/>
            <a:ext cx="8689704" cy="1838400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9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6673740" y="10808316"/>
            <a:ext cx="363578" cy="3752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2513147" y="6878536"/>
            <a:ext cx="8689704" cy="1838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0091" tIns="20091" rIns="20091" bIns="20091" anchor="b"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3" name="Nível de Corpo Um…"/>
          <p:cNvSpPr txBox="1">
            <a:spLocks noGrp="1"/>
          </p:cNvSpPr>
          <p:nvPr>
            <p:ph type="body" idx="1" hasCustomPrompt="1"/>
          </p:nvPr>
        </p:nvSpPr>
        <p:spPr>
          <a:xfrm>
            <a:off x="2511109" y="8716936"/>
            <a:ext cx="8689703" cy="7534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0091" tIns="20091" rIns="20091" bIns="20091">
            <a:normAutofit/>
          </a:bodyPr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6673740" y="10806640"/>
            <a:ext cx="363578" cy="375262"/>
          </a:xfrm>
          <a:prstGeom prst="rect">
            <a:avLst/>
          </a:prstGeom>
          <a:ln w="3175">
            <a:miter lim="400000"/>
          </a:ln>
        </p:spPr>
        <p:txBody>
          <a:bodyPr wrap="none" lIns="20091" tIns="20091" rIns="20091" bIns="20091" anchor="b">
            <a:spAutoFit/>
          </a:bodyPr>
          <a:lstStyle>
            <a:lvl1pPr algn="ctr" defTabSz="730250">
              <a:lnSpc>
                <a:spcPct val="100000"/>
              </a:lnSpc>
              <a:spcBef>
                <a:spcPts val="0"/>
              </a:spcBef>
              <a:defRPr sz="22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BBEF13-DAE6-7475-549E-BBF7572D89D7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2209463" y="16929100"/>
            <a:ext cx="1471612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 CLASSIFICAÇÃO: PÚBLICA ]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304792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400" b="1" i="0" u="none" strike="noStrike" cap="none" spc="-28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7302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Olá, assessor!…"/>
          <p:cNvSpPr txBox="1">
            <a:spLocks noGrp="1"/>
          </p:cNvSpPr>
          <p:nvPr>
            <p:ph type="title"/>
          </p:nvPr>
        </p:nvSpPr>
        <p:spPr>
          <a:xfrm>
            <a:off x="2440624" y="3294697"/>
            <a:ext cx="8834752" cy="10555606"/>
          </a:xfrm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Olá, assessor!</a:t>
            </a:r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endParaRPr/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Lançamos hoje a campanha “Vem ser XP”, protagonizada por um cliente ilustre: o Rodrigo Santoro. </a:t>
            </a:r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endParaRPr/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Com foco total nos nossos atuais e futuros clientes, Rodrigo apresenta os motivos que fazem dele um cliente satisfeito, e convida todos a descobrirem por que a XP foi eleita 6x consecutiva a melhor assessoria de investimentos. </a:t>
            </a:r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endParaRPr/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Agora, contamos com você na divulgação dessa campanha, para que todos entendam o que o Rodrigo e milhões de clientes já sabem: que a XP é a melhor escolha para os seus investimentos!</a:t>
            </a:r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endParaRPr/>
          </a:p>
          <a:p>
            <a:pPr defTabSz="914400">
              <a:lnSpc>
                <a:spcPct val="100000"/>
              </a:lnSpc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20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Vamos juntos?!</a:t>
            </a:r>
          </a:p>
        </p:txBody>
      </p:sp>
      <p:pic>
        <p:nvPicPr>
          <p:cNvPr id="172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4808" y="1066800"/>
            <a:ext cx="2192621" cy="1987816"/>
          </a:xfrm>
          <a:prstGeom prst="rect">
            <a:avLst/>
          </a:prstGeom>
          <a:ln w="3175">
            <a:miter lim="400000"/>
          </a:ln>
        </p:spPr>
      </p:pic>
      <p:pic>
        <p:nvPicPr>
          <p:cNvPr id="173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68" y="13623024"/>
            <a:ext cx="2192621" cy="2573706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4808" y="1066800"/>
            <a:ext cx="2192621" cy="1987816"/>
          </a:xfrm>
          <a:prstGeom prst="rect">
            <a:avLst/>
          </a:prstGeom>
          <a:ln w="3175">
            <a:miter lim="400000"/>
          </a:ln>
        </p:spPr>
      </p:pic>
      <p:pic>
        <p:nvPicPr>
          <p:cNvPr id="176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68" y="13623024"/>
            <a:ext cx="2192621" cy="2573706"/>
          </a:xfrm>
          <a:prstGeom prst="rect">
            <a:avLst/>
          </a:prstGeom>
          <a:ln w="3175">
            <a:miter lim="400000"/>
          </a:ln>
        </p:spPr>
      </p:pic>
      <p:sp>
        <p:nvSpPr>
          <p:cNvPr id="177" name="Neste arquivo, você pode personalizar a sua foto e fazer parte da nossa campanha.…"/>
          <p:cNvSpPr txBox="1">
            <a:spLocks noGrp="1"/>
          </p:cNvSpPr>
          <p:nvPr>
            <p:ph type="title"/>
          </p:nvPr>
        </p:nvSpPr>
        <p:spPr>
          <a:xfrm>
            <a:off x="2440624" y="3686673"/>
            <a:ext cx="8834752" cy="9379673"/>
          </a:xfrm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tabLst>
                <a:tab pos="241300" algn="l"/>
                <a:tab pos="495300" algn="l"/>
                <a:tab pos="736600" algn="l"/>
                <a:tab pos="990600" algn="l"/>
                <a:tab pos="1231900" algn="l"/>
                <a:tab pos="1485900" algn="l"/>
                <a:tab pos="1739900" algn="l"/>
                <a:tab pos="1981200" algn="l"/>
                <a:tab pos="2235200" algn="l"/>
                <a:tab pos="2476500" algn="l"/>
                <a:tab pos="2730500" algn="l"/>
                <a:tab pos="2984500" algn="l"/>
              </a:tabLst>
              <a:defRPr sz="525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Neste arquivo, você pode personalizar a sua foto e fazer parte da nossa campanha.</a:t>
            </a:r>
          </a:p>
          <a:p>
            <a:pPr defTabSz="914400">
              <a:lnSpc>
                <a:spcPct val="100000"/>
              </a:lnSpc>
              <a:tabLst>
                <a:tab pos="241300" algn="l"/>
                <a:tab pos="495300" algn="l"/>
                <a:tab pos="736600" algn="l"/>
                <a:tab pos="990600" algn="l"/>
                <a:tab pos="1231900" algn="l"/>
                <a:tab pos="1485900" algn="l"/>
                <a:tab pos="1739900" algn="l"/>
                <a:tab pos="1981200" algn="l"/>
                <a:tab pos="2235200" algn="l"/>
                <a:tab pos="2476500" algn="l"/>
                <a:tab pos="2730500" algn="l"/>
                <a:tab pos="2984500" algn="l"/>
              </a:tabLst>
              <a:defRPr sz="525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Remova a imagem modelo no slide a seguir, e adicione a sua foto como plano de fundo.</a:t>
            </a:r>
          </a:p>
          <a:p>
            <a:pPr defTabSz="914400">
              <a:lnSpc>
                <a:spcPct val="100000"/>
              </a:lnSpc>
              <a:tabLst>
                <a:tab pos="241300" algn="l"/>
                <a:tab pos="495300" algn="l"/>
                <a:tab pos="736600" algn="l"/>
                <a:tab pos="990600" algn="l"/>
                <a:tab pos="1231900" algn="l"/>
                <a:tab pos="1485900" algn="l"/>
                <a:tab pos="1739900" algn="l"/>
                <a:tab pos="1981200" algn="l"/>
                <a:tab pos="2235200" algn="l"/>
                <a:tab pos="2476500" algn="l"/>
                <a:tab pos="2730500" algn="l"/>
                <a:tab pos="2984500" algn="l"/>
              </a:tabLst>
              <a:defRPr sz="5250" b="0" spc="0">
                <a:solidFill>
                  <a:srgbClr val="FFFFFF"/>
                </a:solidFill>
                <a:latin typeface="XP Variable Light Lighthouse"/>
                <a:ea typeface="XP Variable Light Lighthouse"/>
                <a:cs typeface="XP Variable Light Lighthouse"/>
                <a:sym typeface="XP Variable Light Lighthouse"/>
              </a:defRPr>
            </a:pPr>
            <a:r>
              <a:t>Disponibilizamos opções de fontes em preto e branco, garantindo que a sua imagem se destaque de forma clara.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  <a:ln w="3175">
            <a:miter lim="400000"/>
          </a:ln>
        </p:spPr>
      </p:pic>
      <p:pic>
        <p:nvPicPr>
          <p:cNvPr id="180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808" y="1066800"/>
            <a:ext cx="2192621" cy="1987816"/>
          </a:xfrm>
          <a:prstGeom prst="rect">
            <a:avLst/>
          </a:prstGeom>
          <a:ln w="3175">
            <a:miter lim="400000"/>
          </a:ln>
        </p:spPr>
      </p:pic>
      <p:pic>
        <p:nvPicPr>
          <p:cNvPr id="181" name="pasted-image.tiff" descr="pasted-image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450" y="7937500"/>
            <a:ext cx="4614979" cy="5417079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  <a:ln w="3175">
            <a:miter lim="400000"/>
          </a:ln>
        </p:spPr>
      </p:pic>
      <p:pic>
        <p:nvPicPr>
          <p:cNvPr id="184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808" y="1066800"/>
            <a:ext cx="2192621" cy="1987816"/>
          </a:xfrm>
          <a:prstGeom prst="rect">
            <a:avLst/>
          </a:prstGeom>
          <a:ln w="3175">
            <a:miter lim="400000"/>
          </a:ln>
        </p:spPr>
      </p:pic>
      <p:pic>
        <p:nvPicPr>
          <p:cNvPr id="185" name="pasted-image.tiff" descr="pasted-image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450" y="7937500"/>
            <a:ext cx="4614979" cy="5417079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0091" tIns="20091" rIns="20091" bIns="20091" numCol="1" spcCol="38100" rtlCol="0" anchor="ctr">
        <a:spAutoFit/>
      </a:bodyPr>
      <a:lstStyle>
        <a:defPPr marL="0" marR="0" indent="0" algn="ctr" defTabSz="1031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0091" tIns="20091" rIns="20091" bIns="20091" numCol="1" spcCol="38100" rtlCol="0" anchor="ctr">
        <a:spAutoFit/>
      </a:bodyPr>
      <a:lstStyle>
        <a:defPPr marL="0" marR="0" indent="0" algn="l" defTabSz="3047923" rtl="0" fontAlgn="auto" latinLnBrk="0" hangingPunct="0">
          <a:lnSpc>
            <a:spcPct val="90000"/>
          </a:lnSpc>
          <a:spcBef>
            <a:spcPts val="560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0091" tIns="20091" rIns="20091" bIns="20091" numCol="1" spcCol="38100" rtlCol="0" anchor="ctr">
        <a:spAutoFit/>
      </a:bodyPr>
      <a:lstStyle>
        <a:defPPr marL="0" marR="0" indent="0" algn="ctr" defTabSz="1031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0091" tIns="20091" rIns="20091" bIns="20091" numCol="1" spcCol="38100" rtlCol="0" anchor="ctr">
        <a:spAutoFit/>
      </a:bodyPr>
      <a:lstStyle>
        <a:defPPr marL="0" marR="0" indent="0" algn="l" defTabSz="3047923" rtl="0" fontAlgn="auto" latinLnBrk="0" hangingPunct="0">
          <a:lnSpc>
            <a:spcPct val="90000"/>
          </a:lnSpc>
          <a:spcBef>
            <a:spcPts val="560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Personalizar</PresentationFormat>
  <Slides>4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5" baseType="lpstr">
      <vt:lpstr>21_BasicWhite</vt:lpstr>
      <vt:lpstr>Olá, assessor!  Lançamos hoje a campanha “Vem ser XP”, protagonizada por um cliente ilustre: o Rodrigo Santoro.   Com foco total nos nossos atuais e futuros clientes, Rodrigo apresenta os motivos que fazem dele um cliente satisfeito, e convida todos a descobrirem por que a XP foi eleita 6x consecutiva a melhor assessoria de investimentos.   Agora, contamos com você na divulgação dessa campanha, para que todos entendam o que o Rodrigo e milhões de clientes já sabem: que a XP é a melhor escolha para os seus investimentos!  Vamos juntos?!</vt:lpstr>
      <vt:lpstr>Neste arquivo, você pode personalizar a sua foto e fazer parte da nossa campanha. Remova a imagem modelo no slide a seguir, e adicione a sua foto como plano de fundo. Disponibilizamos opções de fontes em preto e branco, garantindo que a sua imagem se destaque de forma clara.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2025-01-27T11:43:07Z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6a9157b-bcf3-4eac-b03e-7cf007ba9fdf_Enabled">
    <vt:lpwstr>true</vt:lpwstr>
  </property>
  <property fmtid="{D5CDD505-2E9C-101B-9397-08002B2CF9AE}" pid="3" name="MSIP_Label_e6a9157b-bcf3-4eac-b03e-7cf007ba9fdf_SetDate">
    <vt:lpwstr>2025-01-27T11:43:06Z</vt:lpwstr>
  </property>
  <property fmtid="{D5CDD505-2E9C-101B-9397-08002B2CF9AE}" pid="4" name="MSIP_Label_e6a9157b-bcf3-4eac-b03e-7cf007ba9fdf_Method">
    <vt:lpwstr>Standard</vt:lpwstr>
  </property>
  <property fmtid="{D5CDD505-2E9C-101B-9397-08002B2CF9AE}" pid="5" name="MSIP_Label_e6a9157b-bcf3-4eac-b03e-7cf007ba9fdf_Name">
    <vt:lpwstr>Publica</vt:lpwstr>
  </property>
  <property fmtid="{D5CDD505-2E9C-101B-9397-08002B2CF9AE}" pid="6" name="MSIP_Label_e6a9157b-bcf3-4eac-b03e-7cf007ba9fdf_SiteId">
    <vt:lpwstr>cf56e405-d2b0-4266-b210-aa04636b6161</vt:lpwstr>
  </property>
  <property fmtid="{D5CDD505-2E9C-101B-9397-08002B2CF9AE}" pid="7" name="MSIP_Label_e6a9157b-bcf3-4eac-b03e-7cf007ba9fdf_ActionId">
    <vt:lpwstr>dd884acf-4e93-47ff-86f0-3e4fcbf73ff3</vt:lpwstr>
  </property>
  <property fmtid="{D5CDD505-2E9C-101B-9397-08002B2CF9AE}" pid="8" name="MSIP_Label_e6a9157b-bcf3-4eac-b03e-7cf007ba9fdf_ContentBits">
    <vt:lpwstr>2</vt:lpwstr>
  </property>
  <property fmtid="{D5CDD505-2E9C-101B-9397-08002B2CF9AE}" pid="9" name="MSIP_Label_e6a9157b-bcf3-4eac-b03e-7cf007ba9fdf_Tag">
    <vt:lpwstr>10, 3, 0, 2</vt:lpwstr>
  </property>
  <property fmtid="{D5CDD505-2E9C-101B-9397-08002B2CF9AE}" pid="10" name="ClassificationContentMarkingFooterLocations">
    <vt:lpwstr>21_BasicWhite:6</vt:lpwstr>
  </property>
  <property fmtid="{D5CDD505-2E9C-101B-9397-08002B2CF9AE}" pid="11" name="ClassificationContentMarkingFooterText">
    <vt:lpwstr>[ CLASSIFICAÇÃO: PÚBLICA ]</vt:lpwstr>
  </property>
</Properties>
</file>